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9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FFFAE-3E23-41E2-91C7-2E08969BB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1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D1264-DC4E-4280-828C-7D68055E6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0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51900" y="836613"/>
            <a:ext cx="2745317" cy="52895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1" y="836613"/>
            <a:ext cx="8039100" cy="52895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9B285-5507-4251-841C-423AAA509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94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17" y="836614"/>
            <a:ext cx="10972800" cy="5667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8A20D-A2A8-4BC1-B03B-59CC60D98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8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D81DF-EE8F-4948-B780-011D7CCDE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88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DEBEC-BB05-4897-A576-E2E3009F8E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72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EE9E7-42D8-4BB8-95BF-2C3A15DE7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4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D416-CEF9-48A4-A428-4B9515D940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60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9ABE5-B6B1-4DB0-AB8B-46FF669E2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91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811FC-B86D-4D93-8143-25DC4361D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45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787CE-B69D-47F4-BC54-489542A27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44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FBC62-577F-4475-A78A-BC20AA6E7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99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836614"/>
            <a:ext cx="109728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84167" y="6524626"/>
            <a:ext cx="28448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D94E2F7-6521-4A85-BEF5-F915B75440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774826" y="981076"/>
          <a:ext cx="4392613" cy="5288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25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Дата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ЕГЭ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ОГЭ</a:t>
                      </a:r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25 мая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err="1"/>
                        <a:t>Ин.яз</a:t>
                      </a:r>
                      <a:r>
                        <a:rPr lang="ru-RU" sz="1800" baseline="0" dirty="0"/>
                        <a:t> (п.)</a:t>
                      </a:r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27 мая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ГЕО,</a:t>
                      </a:r>
                      <a:r>
                        <a:rPr lang="ru-RU" sz="1800" baseline="0" dirty="0"/>
                        <a:t> ИНФ</a:t>
                      </a:r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28 мая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err="1"/>
                        <a:t>Ин.яз</a:t>
                      </a:r>
                      <a:r>
                        <a:rPr lang="ru-RU" sz="1800" dirty="0"/>
                        <a:t> (уст.)</a:t>
                      </a:r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…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4 июня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FF0000"/>
                          </a:solidFill>
                        </a:rPr>
                        <a:t>ОБЩ</a:t>
                      </a:r>
                      <a:r>
                        <a:rPr lang="ru-RU" sz="1800" dirty="0"/>
                        <a:t>, БИО, ИНФ</a:t>
                      </a:r>
                      <a:r>
                        <a:rPr lang="ru-RU" sz="1800" baseline="0" dirty="0"/>
                        <a:t>, ЛИТ</a:t>
                      </a:r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6 июня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err="1"/>
                        <a:t>Ин.яз</a:t>
                      </a:r>
                      <a:r>
                        <a:rPr lang="ru-RU" sz="1800" dirty="0"/>
                        <a:t> (уст.)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7 июня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rgbClr val="FF0000"/>
                          </a:solidFill>
                        </a:rPr>
                        <a:t>Ин.яз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</a:rPr>
                        <a:t> (уст.)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8 июня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ФИЗ, ИНФ</a:t>
                      </a:r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…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0061">
                <a:tc>
                  <a:txBody>
                    <a:bodyPr/>
                    <a:lstStyle/>
                    <a:p>
                      <a:r>
                        <a:rPr lang="ru-RU" sz="1800" dirty="0"/>
                        <a:t>14 июня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ИСТ, ХИМ, ГЕО, 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</a:rPr>
                        <a:t>ФИЗ</a:t>
                      </a:r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255">
                <a:tc>
                  <a:txBody>
                    <a:bodyPr/>
                    <a:lstStyle/>
                    <a:p>
                      <a:r>
                        <a:rPr lang="ru-RU" sz="1800" dirty="0"/>
                        <a:t>17 июня</a:t>
                      </a: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БИО,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aseline="0" dirty="0" err="1">
                          <a:solidFill>
                            <a:schemeClr val="tx1"/>
                          </a:solidFill>
                        </a:rPr>
                        <a:t>Ин.яз</a:t>
                      </a:r>
                      <a:r>
                        <a:rPr lang="ru-RU" sz="1800" baseline="0" dirty="0">
                          <a:solidFill>
                            <a:schemeClr val="tx1"/>
                          </a:solidFill>
                        </a:rPr>
                        <a:t>.(п.)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711" marB="45711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3" marR="91443" marT="45711" marB="4571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69038" y="827089"/>
            <a:ext cx="4032250" cy="922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Регистрация ВПЛ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досрочный этап основные дни,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основной этап резервные дни.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9038" y="1700213"/>
            <a:ext cx="4291012" cy="147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Регистрация для учреждений СПО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досрочный этап основные дни (для ГИА-9 - индивидуальный учебный план),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основной этап основные дни.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9038" y="3141663"/>
            <a:ext cx="42910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Регистрация ВТГ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досрочный этап основные дни (индивидуальный учебный план),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основной этап основные дни.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00775" y="4341813"/>
            <a:ext cx="4427537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Выход за указанные рамки возможен при: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выборе большого числа предметов;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ru-RU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наличии уважительных причин, подтвержденных документально (по согласованию с отделом образования).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4416425" y="2862831"/>
            <a:ext cx="719138" cy="341312"/>
          </a:xfrm>
          <a:prstGeom prst="line">
            <a:avLst/>
          </a:prstGeom>
          <a:ln w="28575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013246" y="3867760"/>
            <a:ext cx="719138" cy="341313"/>
          </a:xfrm>
          <a:prstGeom prst="line">
            <a:avLst/>
          </a:prstGeom>
          <a:ln w="28575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5029115" y="5265120"/>
            <a:ext cx="719138" cy="341312"/>
          </a:xfrm>
          <a:prstGeom prst="line">
            <a:avLst/>
          </a:prstGeom>
          <a:ln w="28575">
            <a:solidFill>
              <a:srgbClr val="6325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0811FC-B86D-4D93-8143-25DC4361DC15}" type="slidenum">
              <a:rPr lang="ru-RU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910185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Оформление по умолчанию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Ярослав Светличный</dc:creator>
  <cp:lastModifiedBy>Ярослав Светличный</cp:lastModifiedBy>
  <cp:revision>1</cp:revision>
  <dcterms:created xsi:type="dcterms:W3CDTF">2018-10-31T07:54:55Z</dcterms:created>
  <dcterms:modified xsi:type="dcterms:W3CDTF">2018-10-31T07:55:49Z</dcterms:modified>
</cp:coreProperties>
</file>